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7"/>
  </p:notesMasterIdLst>
  <p:sldIdLst>
    <p:sldId id="274" r:id="rId2"/>
    <p:sldId id="275" r:id="rId3"/>
    <p:sldId id="279" r:id="rId4"/>
    <p:sldId id="283" r:id="rId5"/>
    <p:sldId id="29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9EF279-362C-413D-A0CF-BC21FFFE8FD7}" type="datetimeFigureOut">
              <a:rPr lang="ru-RU" smtClean="0"/>
              <a:pPr/>
              <a:t>сб 18.04.20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AFA5A0-2170-4535-8838-DCCC00ABCD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462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AADEE-9690-415C-9283-5FE74280CA82}" type="datetimeFigureOut">
              <a:rPr lang="ru-RU" smtClean="0"/>
              <a:pPr/>
              <a:t>сб 18.04.20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6DDF6-4082-4B55-B343-B3DC22F128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AADEE-9690-415C-9283-5FE74280CA82}" type="datetimeFigureOut">
              <a:rPr lang="ru-RU" smtClean="0"/>
              <a:pPr/>
              <a:t>сб 18.04.20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6DDF6-4082-4B55-B343-B3DC22F128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AADEE-9690-415C-9283-5FE74280CA82}" type="datetimeFigureOut">
              <a:rPr lang="ru-RU" smtClean="0"/>
              <a:pPr/>
              <a:t>сб 18.04.20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6DDF6-4082-4B55-B343-B3DC22F128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AADEE-9690-415C-9283-5FE74280CA82}" type="datetimeFigureOut">
              <a:rPr lang="ru-RU" smtClean="0"/>
              <a:pPr/>
              <a:t>сб 18.04.20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6DDF6-4082-4B55-B343-B3DC22F128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AADEE-9690-415C-9283-5FE74280CA82}" type="datetimeFigureOut">
              <a:rPr lang="ru-RU" smtClean="0"/>
              <a:pPr/>
              <a:t>сб 18.04.20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6DDF6-4082-4B55-B343-B3DC22F128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AADEE-9690-415C-9283-5FE74280CA82}" type="datetimeFigureOut">
              <a:rPr lang="ru-RU" smtClean="0"/>
              <a:pPr/>
              <a:t>сб 18.04.20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6DDF6-4082-4B55-B343-B3DC22F128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AADEE-9690-415C-9283-5FE74280CA82}" type="datetimeFigureOut">
              <a:rPr lang="ru-RU" smtClean="0"/>
              <a:pPr/>
              <a:t>сб 18.04.20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6DDF6-4082-4B55-B343-B3DC22F128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AADEE-9690-415C-9283-5FE74280CA82}" type="datetimeFigureOut">
              <a:rPr lang="ru-RU" smtClean="0"/>
              <a:pPr/>
              <a:t>сб 18.04.20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6DDF6-4082-4B55-B343-B3DC22F128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AADEE-9690-415C-9283-5FE74280CA82}" type="datetimeFigureOut">
              <a:rPr lang="ru-RU" smtClean="0"/>
              <a:pPr/>
              <a:t>сб 18.04.20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6DDF6-4082-4B55-B343-B3DC22F128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AADEE-9690-415C-9283-5FE74280CA82}" type="datetimeFigureOut">
              <a:rPr lang="ru-RU" smtClean="0"/>
              <a:pPr/>
              <a:t>сб 18.04.20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6DDF6-4082-4B55-B343-B3DC22F128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AADEE-9690-415C-9283-5FE74280CA82}" type="datetimeFigureOut">
              <a:rPr lang="ru-RU" smtClean="0"/>
              <a:pPr/>
              <a:t>сб 18.04.20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6DDF6-4082-4B55-B343-B3DC22F128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AADEE-9690-415C-9283-5FE74280CA82}" type="datetimeFigureOut">
              <a:rPr lang="ru-RU" smtClean="0"/>
              <a:pPr/>
              <a:t>сб 18.04.20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6DDF6-4082-4B55-B343-B3DC22F1287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4813"/>
            <a:ext cx="8229600" cy="5976937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tt-RU" sz="6600" b="1" smtClean="0">
                <a:solidFill>
                  <a:srgbClr val="CC0066"/>
                </a:solidFill>
              </a:rPr>
              <a:t>Яя</a:t>
            </a:r>
            <a:endParaRPr lang="ru-RU" sz="6600" b="1" smtClean="0">
              <a:solidFill>
                <a:srgbClr val="CC0066"/>
              </a:solidFill>
            </a:endParaRPr>
          </a:p>
        </p:txBody>
      </p:sp>
      <p:sp>
        <p:nvSpPr>
          <p:cNvPr id="3075" name="Line 4"/>
          <p:cNvSpPr>
            <a:spLocks noChangeShapeType="1"/>
          </p:cNvSpPr>
          <p:nvPr/>
        </p:nvSpPr>
        <p:spPr bwMode="auto">
          <a:xfrm flipH="1">
            <a:off x="2484438" y="1412875"/>
            <a:ext cx="151130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76" name="Line 5"/>
          <p:cNvSpPr>
            <a:spLocks noChangeShapeType="1"/>
          </p:cNvSpPr>
          <p:nvPr/>
        </p:nvSpPr>
        <p:spPr bwMode="auto">
          <a:xfrm>
            <a:off x="5219700" y="1341438"/>
            <a:ext cx="10795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77" name="AutoShape 8"/>
          <p:cNvSpPr>
            <a:spLocks noChangeArrowheads="1"/>
          </p:cNvSpPr>
          <p:nvPr/>
        </p:nvSpPr>
        <p:spPr bwMode="auto">
          <a:xfrm>
            <a:off x="1116013" y="2276475"/>
            <a:ext cx="2016125" cy="865188"/>
          </a:xfrm>
          <a:prstGeom prst="bracketPair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tt-RU" sz="6000" dirty="0">
                <a:solidFill>
                  <a:srgbClr val="CC0099"/>
                </a:solidFill>
                <a:latin typeface="Calibri" pitchFamily="34" charset="0"/>
              </a:rPr>
              <a:t>йа</a:t>
            </a:r>
            <a:endParaRPr lang="ru-RU" sz="6000" dirty="0">
              <a:solidFill>
                <a:srgbClr val="CC0099"/>
              </a:solidFill>
              <a:latin typeface="Calibri" pitchFamily="34" charset="0"/>
            </a:endParaRPr>
          </a:p>
        </p:txBody>
      </p:sp>
      <p:sp>
        <p:nvSpPr>
          <p:cNvPr id="3078" name="AutoShape 9"/>
          <p:cNvSpPr>
            <a:spLocks noChangeArrowheads="1"/>
          </p:cNvSpPr>
          <p:nvPr/>
        </p:nvSpPr>
        <p:spPr bwMode="auto">
          <a:xfrm>
            <a:off x="5364163" y="2205038"/>
            <a:ext cx="2016125" cy="936625"/>
          </a:xfrm>
          <a:prstGeom prst="bracketPair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tt-RU" sz="6000">
                <a:solidFill>
                  <a:srgbClr val="CC0099"/>
                </a:solidFill>
                <a:latin typeface="Calibri" pitchFamily="34" charset="0"/>
              </a:rPr>
              <a:t>йә</a:t>
            </a:r>
            <a:endParaRPr lang="ru-RU" sz="6000">
              <a:solidFill>
                <a:srgbClr val="CC0099"/>
              </a:solidFill>
              <a:latin typeface="Calibri" pitchFamily="34" charset="0"/>
            </a:endParaRPr>
          </a:p>
        </p:txBody>
      </p:sp>
      <p:pic>
        <p:nvPicPr>
          <p:cNvPr id="3079" name="Picture 86" descr="i?id=250532223-07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5600" y="3644900"/>
            <a:ext cx="2376488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8" descr="i?id=560680267-59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3644900"/>
            <a:ext cx="3671888" cy="250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t-RU" sz="8000" b="1" dirty="0" smtClean="0">
                <a:solidFill>
                  <a:schemeClr val="hlink"/>
                </a:solidFill>
              </a:rPr>
              <a:t>Я я </a:t>
            </a:r>
            <a:endParaRPr lang="ru-RU" sz="8000" b="1" dirty="0" smtClean="0">
              <a:solidFill>
                <a:schemeClr val="hlink"/>
              </a:solidFill>
            </a:endParaRPr>
          </a:p>
        </p:txBody>
      </p:sp>
      <p:sp>
        <p:nvSpPr>
          <p:cNvPr id="4099" name="Rectangle 4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tt-RU" sz="6000" b="1" dirty="0" smtClean="0">
                <a:solidFill>
                  <a:srgbClr val="F13B1D"/>
                </a:solidFill>
              </a:rPr>
              <a:t>Яу  - </a:t>
            </a:r>
            <a:r>
              <a:rPr lang="en-US" sz="6000" b="1" dirty="0" smtClean="0">
                <a:solidFill>
                  <a:srgbClr val="F13B1D"/>
                </a:solidFill>
              </a:rPr>
              <a:t>[</a:t>
            </a:r>
            <a:r>
              <a:rPr lang="tt-RU" sz="6000" b="1" dirty="0" smtClean="0">
                <a:solidFill>
                  <a:srgbClr val="F13B1D"/>
                </a:solidFill>
              </a:rPr>
              <a:t>йау</a:t>
            </a:r>
            <a:r>
              <a:rPr lang="en-US" sz="6000" b="1" dirty="0" smtClean="0">
                <a:solidFill>
                  <a:srgbClr val="F13B1D"/>
                </a:solidFill>
              </a:rPr>
              <a:t>]</a:t>
            </a:r>
            <a:endParaRPr lang="tt-RU" sz="6000" b="1" dirty="0" smtClean="0">
              <a:solidFill>
                <a:srgbClr val="F13B1D"/>
              </a:solidFill>
            </a:endParaRPr>
          </a:p>
          <a:p>
            <a:pPr eaLnBrk="1" hangingPunct="1">
              <a:buFont typeface="Arial" pitchFamily="34" charset="0"/>
              <a:buNone/>
            </a:pPr>
            <a:r>
              <a:rPr lang="tt-RU" sz="6000" b="1" dirty="0" smtClean="0">
                <a:solidFill>
                  <a:srgbClr val="F13B1D"/>
                </a:solidFill>
              </a:rPr>
              <a:t>Яф -  </a:t>
            </a:r>
            <a:r>
              <a:rPr lang="en-US" sz="6000" b="1" dirty="0" smtClean="0">
                <a:solidFill>
                  <a:srgbClr val="F13B1D"/>
                </a:solidFill>
              </a:rPr>
              <a:t>[</a:t>
            </a:r>
            <a:r>
              <a:rPr lang="tt-RU" sz="6000" b="1" dirty="0" smtClean="0">
                <a:solidFill>
                  <a:srgbClr val="F13B1D"/>
                </a:solidFill>
              </a:rPr>
              <a:t>йаф</a:t>
            </a:r>
            <a:r>
              <a:rPr lang="en-US" sz="6000" b="1" dirty="0" smtClean="0">
                <a:solidFill>
                  <a:srgbClr val="F13B1D"/>
                </a:solidFill>
              </a:rPr>
              <a:t>]</a:t>
            </a:r>
            <a:endParaRPr lang="tt-RU" sz="6000" b="1" dirty="0" smtClean="0">
              <a:solidFill>
                <a:srgbClr val="F13B1D"/>
              </a:solidFill>
            </a:endParaRPr>
          </a:p>
          <a:p>
            <a:pPr eaLnBrk="1" hangingPunct="1">
              <a:buFont typeface="Arial" pitchFamily="34" charset="0"/>
              <a:buNone/>
            </a:pPr>
            <a:r>
              <a:rPr lang="tt-RU" sz="6000" b="1" dirty="0" smtClean="0">
                <a:solidFill>
                  <a:srgbClr val="F13B1D"/>
                </a:solidFill>
              </a:rPr>
              <a:t>Яң – </a:t>
            </a:r>
            <a:r>
              <a:rPr lang="en-US" sz="6000" b="1" dirty="0" smtClean="0">
                <a:solidFill>
                  <a:srgbClr val="F13B1D"/>
                </a:solidFill>
              </a:rPr>
              <a:t>[</a:t>
            </a:r>
            <a:r>
              <a:rPr lang="tt-RU" sz="6000" b="1" dirty="0" smtClean="0">
                <a:solidFill>
                  <a:srgbClr val="F13B1D"/>
                </a:solidFill>
              </a:rPr>
              <a:t>йа</a:t>
            </a:r>
            <a:r>
              <a:rPr lang="tt-RU" sz="5400" b="1" dirty="0" smtClean="0">
                <a:solidFill>
                  <a:srgbClr val="F13B1D"/>
                </a:solidFill>
              </a:rPr>
              <a:t>ң</a:t>
            </a:r>
            <a:r>
              <a:rPr lang="en-US" sz="5400" b="1" dirty="0" smtClean="0">
                <a:solidFill>
                  <a:srgbClr val="F13B1D"/>
                </a:solidFill>
              </a:rPr>
              <a:t>]</a:t>
            </a:r>
            <a:endParaRPr lang="tt-RU" sz="5400" b="1" dirty="0" smtClean="0">
              <a:solidFill>
                <a:srgbClr val="F13B1D"/>
              </a:solidFill>
            </a:endParaRPr>
          </a:p>
          <a:p>
            <a:pPr eaLnBrk="1" hangingPunct="1">
              <a:buFont typeface="Arial" pitchFamily="34" charset="0"/>
              <a:buNone/>
            </a:pPr>
            <a:r>
              <a:rPr lang="tt-RU" sz="6000" b="1" dirty="0" smtClean="0">
                <a:solidFill>
                  <a:srgbClr val="F13B1D"/>
                </a:solidFill>
              </a:rPr>
              <a:t>Яш – </a:t>
            </a:r>
            <a:r>
              <a:rPr lang="en-US" sz="6000" b="1" dirty="0" smtClean="0">
                <a:solidFill>
                  <a:srgbClr val="F13B1D"/>
                </a:solidFill>
              </a:rPr>
              <a:t>[</a:t>
            </a:r>
            <a:r>
              <a:rPr lang="tt-RU" sz="6000" b="1" dirty="0" smtClean="0">
                <a:solidFill>
                  <a:srgbClr val="F13B1D"/>
                </a:solidFill>
              </a:rPr>
              <a:t>йәш</a:t>
            </a:r>
            <a:r>
              <a:rPr lang="en-US" sz="6000" b="1" dirty="0" smtClean="0">
                <a:solidFill>
                  <a:srgbClr val="F13B1D"/>
                </a:solidFill>
              </a:rPr>
              <a:t>]</a:t>
            </a:r>
            <a:endParaRPr lang="ru-RU" sz="6000" b="1" dirty="0" smtClean="0">
              <a:solidFill>
                <a:srgbClr val="F13B1D"/>
              </a:solidFill>
            </a:endParaRPr>
          </a:p>
        </p:txBody>
      </p:sp>
      <p:sp>
        <p:nvSpPr>
          <p:cNvPr id="4100" name="Rectangle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tt-RU" sz="6000" b="1" smtClean="0">
                <a:solidFill>
                  <a:srgbClr val="3366FF"/>
                </a:solidFill>
              </a:rPr>
              <a:t>Яу</a:t>
            </a:r>
          </a:p>
          <a:p>
            <a:pPr eaLnBrk="1" hangingPunct="1"/>
            <a:r>
              <a:rPr lang="tt-RU" sz="6000" b="1" smtClean="0">
                <a:solidFill>
                  <a:srgbClr val="3366FF"/>
                </a:solidFill>
              </a:rPr>
              <a:t>Яф-рак</a:t>
            </a:r>
          </a:p>
          <a:p>
            <a:pPr eaLnBrk="1" hangingPunct="1"/>
            <a:r>
              <a:rPr lang="tt-RU" sz="6000" b="1" smtClean="0">
                <a:solidFill>
                  <a:srgbClr val="3366FF"/>
                </a:solidFill>
              </a:rPr>
              <a:t>Яң- гыр</a:t>
            </a:r>
          </a:p>
          <a:p>
            <a:pPr eaLnBrk="1" hangingPunct="1"/>
            <a:r>
              <a:rPr lang="tt-RU" sz="6000" b="1" smtClean="0">
                <a:solidFill>
                  <a:srgbClr val="3366FF"/>
                </a:solidFill>
              </a:rPr>
              <a:t>Яшел</a:t>
            </a:r>
            <a:r>
              <a:rPr lang="tt-RU" sz="6000" smtClean="0"/>
              <a:t> </a:t>
            </a:r>
            <a:endParaRPr lang="ru-RU" sz="6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00100" y="1714488"/>
            <a:ext cx="702468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t-RU" sz="4000" dirty="0" smtClean="0">
                <a:latin typeface="Times New Roman" pitchFamily="18" charset="0"/>
                <a:cs typeface="Times New Roman" pitchFamily="18" charset="0"/>
              </a:rPr>
              <a:t>Яшел, яңгыр, яфрак, яз, ям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tt-RU" sz="4000" dirty="0" smtClean="0">
                <a:latin typeface="Times New Roman" pitchFamily="18" charset="0"/>
                <a:cs typeface="Times New Roman" pitchFamily="18" charset="0"/>
              </a:rPr>
              <a:t>ле, </a:t>
            </a:r>
          </a:p>
          <a:p>
            <a:r>
              <a:rPr lang="tt-RU" sz="4000" dirty="0" smtClean="0">
                <a:latin typeface="Times New Roman" pitchFamily="18" charset="0"/>
                <a:cs typeface="Times New Roman" pitchFamily="18" charset="0"/>
              </a:rPr>
              <a:t>яулык, ярдәм, Язилә.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29452" y="571480"/>
            <a:ext cx="84145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t-RU" sz="4000" dirty="0" smtClean="0">
                <a:latin typeface="Times New Roman" pitchFamily="18" charset="0"/>
                <a:cs typeface="Times New Roman" pitchFamily="18" charset="0"/>
              </a:rPr>
              <a:t>Сүзләрне ике  баганага бүлеп языгыз.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14480" y="3357562"/>
            <a:ext cx="61198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t-RU" sz="3200" dirty="0" smtClean="0">
                <a:latin typeface="Times New Roman" pitchFamily="18" charset="0"/>
                <a:cs typeface="Times New Roman" pitchFamily="18" charset="0"/>
              </a:rPr>
              <a:t>Калын сүзләр            Нечкә сүзләр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3" y="23161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71604" y="2071678"/>
            <a:ext cx="1867819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t-RU" sz="4000" dirty="0" smtClean="0">
                <a:latin typeface="Times New Roman" pitchFamily="18" charset="0"/>
                <a:cs typeface="Times New Roman" pitchFamily="18" charset="0"/>
              </a:rPr>
              <a:t>Яңгыр, </a:t>
            </a:r>
          </a:p>
          <a:p>
            <a:r>
              <a:rPr lang="tt-RU" sz="4000" dirty="0" smtClean="0">
                <a:latin typeface="Times New Roman" pitchFamily="18" charset="0"/>
                <a:cs typeface="Times New Roman" pitchFamily="18" charset="0"/>
              </a:rPr>
              <a:t>яфрак, </a:t>
            </a:r>
          </a:p>
          <a:p>
            <a:r>
              <a:rPr lang="tt-RU" sz="4000" dirty="0" smtClean="0">
                <a:latin typeface="Times New Roman" pitchFamily="18" charset="0"/>
                <a:cs typeface="Times New Roman" pitchFamily="18" charset="0"/>
              </a:rPr>
              <a:t>яз, </a:t>
            </a:r>
          </a:p>
          <a:p>
            <a:r>
              <a:rPr lang="tt-RU" sz="4000" dirty="0" smtClean="0">
                <a:latin typeface="Times New Roman" pitchFamily="18" charset="0"/>
                <a:cs typeface="Times New Roman" pitchFamily="18" charset="0"/>
              </a:rPr>
              <a:t>яулык.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1000108"/>
            <a:ext cx="77230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t-RU" sz="4000" dirty="0" smtClean="0">
                <a:latin typeface="Times New Roman" pitchFamily="18" charset="0"/>
                <a:cs typeface="Times New Roman" pitchFamily="18" charset="0"/>
              </a:rPr>
              <a:t>Калын сүзләр            Нечкә сүзләр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57884" y="2071678"/>
            <a:ext cx="1740861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t-RU" sz="4000" dirty="0" smtClean="0">
                <a:latin typeface="Times New Roman" pitchFamily="18" charset="0"/>
                <a:cs typeface="Times New Roman" pitchFamily="18" charset="0"/>
              </a:rPr>
              <a:t>Яшел, </a:t>
            </a:r>
          </a:p>
          <a:p>
            <a:r>
              <a:rPr lang="tt-RU" sz="4000" dirty="0" smtClean="0">
                <a:latin typeface="Times New Roman" pitchFamily="18" charset="0"/>
                <a:cs typeface="Times New Roman" pitchFamily="18" charset="0"/>
              </a:rPr>
              <a:t>ям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tt-RU" sz="4000" dirty="0" smtClean="0">
                <a:latin typeface="Times New Roman" pitchFamily="18" charset="0"/>
                <a:cs typeface="Times New Roman" pitchFamily="18" charset="0"/>
              </a:rPr>
              <a:t>ле, </a:t>
            </a:r>
          </a:p>
          <a:p>
            <a:r>
              <a:rPr lang="tt-RU" sz="4000" dirty="0" smtClean="0">
                <a:latin typeface="Times New Roman" pitchFamily="18" charset="0"/>
                <a:cs typeface="Times New Roman" pitchFamily="18" charset="0"/>
              </a:rPr>
              <a:t>ярдәм, </a:t>
            </a:r>
          </a:p>
          <a:p>
            <a:r>
              <a:rPr lang="tt-RU" sz="4000" dirty="0" smtClean="0">
                <a:latin typeface="Times New Roman" pitchFamily="18" charset="0"/>
                <a:cs typeface="Times New Roman" pitchFamily="18" charset="0"/>
              </a:rPr>
              <a:t>Язилә.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992888" cy="1008112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332656"/>
            <a:ext cx="7125112" cy="405143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3600" b="1" dirty="0" smtClean="0"/>
          </a:p>
          <a:p>
            <a:pPr marL="0" indent="0" algn="ctr">
              <a:buNone/>
            </a:pPr>
            <a:r>
              <a:rPr lang="ru-RU" sz="3600" b="1" dirty="0" err="1" smtClean="0"/>
              <a:t>Икешәр</a:t>
            </a:r>
            <a:r>
              <a:rPr lang="ru-RU" sz="3600" b="1" dirty="0" smtClean="0"/>
              <a:t>  </a:t>
            </a:r>
            <a:r>
              <a:rPr lang="ru-RU" sz="3600" b="1" dirty="0" err="1" smtClean="0"/>
              <a:t>аваз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белдергән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хәрефл</a:t>
            </a:r>
            <a:r>
              <a:rPr lang="ru-RU" sz="3600" b="1" dirty="0" err="1"/>
              <a:t>ә</a:t>
            </a:r>
            <a:r>
              <a:rPr lang="ru-RU" sz="3600" b="1" dirty="0" err="1" smtClean="0"/>
              <a:t>р</a:t>
            </a:r>
            <a:endParaRPr lang="ru-RU" sz="3600" b="1" dirty="0" smtClean="0"/>
          </a:p>
          <a:p>
            <a:pPr marL="0" indent="0">
              <a:buNone/>
            </a:pPr>
            <a:r>
              <a:rPr lang="ru-RU" sz="4400" b="1" dirty="0" smtClean="0"/>
              <a:t>    </a:t>
            </a:r>
            <a:r>
              <a:rPr lang="ru-RU" sz="5400" b="1" dirty="0" smtClean="0">
                <a:solidFill>
                  <a:srgbClr val="FF0000"/>
                </a:solidFill>
              </a:rPr>
              <a:t>   Е   </a:t>
            </a:r>
            <a:r>
              <a:rPr lang="ru-RU" sz="5400" b="1" dirty="0" smtClean="0"/>
              <a:t>[</a:t>
            </a:r>
            <a:r>
              <a:rPr lang="ru-RU" sz="5400" b="1" dirty="0" err="1" smtClean="0">
                <a:solidFill>
                  <a:srgbClr val="002060"/>
                </a:solidFill>
              </a:rPr>
              <a:t>й</a:t>
            </a:r>
            <a:r>
              <a:rPr lang="ru-RU" sz="5400" b="1" dirty="0" err="1" smtClean="0">
                <a:solidFill>
                  <a:srgbClr val="FF0000"/>
                </a:solidFill>
              </a:rPr>
              <a:t>э</a:t>
            </a:r>
            <a:r>
              <a:rPr lang="ru-RU" sz="5400" b="1" dirty="0" smtClean="0"/>
              <a:t>]</a:t>
            </a:r>
            <a:endParaRPr lang="ru-RU" sz="54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5400" b="1" dirty="0" smtClean="0">
                <a:solidFill>
                  <a:srgbClr val="FF0000"/>
                </a:solidFill>
              </a:rPr>
              <a:t>      Ё</a:t>
            </a:r>
            <a:r>
              <a:rPr lang="ru-RU" sz="5400" b="1" dirty="0" smtClean="0">
                <a:solidFill>
                  <a:srgbClr val="002060"/>
                </a:solidFill>
              </a:rPr>
              <a:t>   </a:t>
            </a:r>
            <a:r>
              <a:rPr lang="ru-RU" sz="5400" b="1" dirty="0" smtClean="0"/>
              <a:t>[</a:t>
            </a:r>
            <a:r>
              <a:rPr lang="ru-RU" sz="5400" b="1" dirty="0" err="1" smtClean="0">
                <a:solidFill>
                  <a:srgbClr val="002060"/>
                </a:solidFill>
              </a:rPr>
              <a:t>й</a:t>
            </a:r>
            <a:r>
              <a:rPr lang="ru-RU" sz="5400" b="1" dirty="0" err="1" smtClean="0">
                <a:solidFill>
                  <a:srgbClr val="FF0000"/>
                </a:solidFill>
              </a:rPr>
              <a:t>о</a:t>
            </a:r>
            <a:r>
              <a:rPr lang="ru-RU" sz="5400" b="1" dirty="0" smtClean="0"/>
              <a:t>]</a:t>
            </a:r>
            <a:endParaRPr lang="ru-RU" sz="54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5400" b="1" dirty="0" smtClean="0">
                <a:solidFill>
                  <a:srgbClr val="FF0000"/>
                </a:solidFill>
              </a:rPr>
              <a:t>      Ю</a:t>
            </a:r>
            <a:r>
              <a:rPr lang="ru-RU" sz="5400" b="1" dirty="0" smtClean="0">
                <a:solidFill>
                  <a:srgbClr val="002060"/>
                </a:solidFill>
              </a:rPr>
              <a:t>  </a:t>
            </a:r>
            <a:r>
              <a:rPr lang="ru-RU" sz="5400" b="1" dirty="0" smtClean="0"/>
              <a:t>[</a:t>
            </a:r>
            <a:r>
              <a:rPr lang="ru-RU" sz="5400" b="1" dirty="0" err="1" smtClean="0">
                <a:solidFill>
                  <a:srgbClr val="002060"/>
                </a:solidFill>
              </a:rPr>
              <a:t>й</a:t>
            </a:r>
            <a:r>
              <a:rPr lang="ru-RU" sz="5400" b="1" dirty="0" err="1" smtClean="0">
                <a:solidFill>
                  <a:srgbClr val="FF0000"/>
                </a:solidFill>
              </a:rPr>
              <a:t>у</a:t>
            </a:r>
            <a:r>
              <a:rPr lang="ru-RU" sz="5400" b="1" dirty="0" smtClean="0"/>
              <a:t>]</a:t>
            </a:r>
            <a:r>
              <a:rPr lang="ru-RU" sz="5400" b="1" dirty="0" smtClean="0">
                <a:solidFill>
                  <a:srgbClr val="002060"/>
                </a:solidFill>
              </a:rPr>
              <a:t>  </a:t>
            </a:r>
            <a:r>
              <a:rPr lang="ru-RU" sz="5400" b="1" dirty="0" smtClean="0"/>
              <a:t>[</a:t>
            </a:r>
            <a:r>
              <a:rPr lang="ru-RU" sz="5400" b="1" dirty="0" err="1" smtClean="0">
                <a:solidFill>
                  <a:srgbClr val="002060"/>
                </a:solidFill>
              </a:rPr>
              <a:t>й</a:t>
            </a:r>
            <a:r>
              <a:rPr lang="ru-RU" sz="5400" b="1" dirty="0" err="1" smtClean="0">
                <a:solidFill>
                  <a:srgbClr val="FF0000"/>
                </a:solidFill>
              </a:rPr>
              <a:t>ү</a:t>
            </a:r>
            <a:r>
              <a:rPr lang="ru-RU" sz="5400" b="1" dirty="0" smtClean="0"/>
              <a:t>]</a:t>
            </a:r>
            <a:endParaRPr lang="ru-RU" sz="54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5400" b="1" dirty="0" smtClean="0">
                <a:solidFill>
                  <a:srgbClr val="FF0000"/>
                </a:solidFill>
              </a:rPr>
              <a:t>      Я  </a:t>
            </a:r>
            <a:r>
              <a:rPr lang="ru-RU" sz="5400" b="1" dirty="0" smtClean="0">
                <a:solidFill>
                  <a:srgbClr val="002060"/>
                </a:solidFill>
              </a:rPr>
              <a:t> </a:t>
            </a:r>
            <a:r>
              <a:rPr lang="ru-RU" sz="5400" b="1" dirty="0" smtClean="0"/>
              <a:t>[</a:t>
            </a:r>
            <a:r>
              <a:rPr lang="ru-RU" sz="5400" b="1" dirty="0" err="1" smtClean="0">
                <a:solidFill>
                  <a:srgbClr val="002060"/>
                </a:solidFill>
              </a:rPr>
              <a:t>й</a:t>
            </a:r>
            <a:r>
              <a:rPr lang="ru-RU" sz="5400" b="1" dirty="0" err="1" smtClean="0">
                <a:solidFill>
                  <a:srgbClr val="FF0000"/>
                </a:solidFill>
              </a:rPr>
              <a:t>а</a:t>
            </a:r>
            <a:r>
              <a:rPr lang="ru-RU" sz="5400" b="1" dirty="0" smtClean="0"/>
              <a:t>]</a:t>
            </a:r>
            <a:r>
              <a:rPr lang="ru-RU" sz="5400" b="1" dirty="0" smtClean="0">
                <a:solidFill>
                  <a:srgbClr val="002060"/>
                </a:solidFill>
              </a:rPr>
              <a:t>  </a:t>
            </a:r>
            <a:r>
              <a:rPr lang="ru-RU" sz="5400" b="1" dirty="0" smtClean="0"/>
              <a:t>[</a:t>
            </a:r>
            <a:r>
              <a:rPr lang="ru-RU" sz="5400" b="1" dirty="0" err="1" smtClean="0">
                <a:solidFill>
                  <a:srgbClr val="002060"/>
                </a:solidFill>
              </a:rPr>
              <a:t>й</a:t>
            </a:r>
            <a:r>
              <a:rPr lang="ru-RU" sz="5400" b="1" dirty="0" err="1" smtClean="0">
                <a:solidFill>
                  <a:srgbClr val="FF0000"/>
                </a:solidFill>
              </a:rPr>
              <a:t>ә</a:t>
            </a:r>
            <a:r>
              <a:rPr lang="ru-RU" sz="5400" b="1" dirty="0" smtClean="0"/>
              <a:t>]</a:t>
            </a:r>
            <a:endParaRPr lang="ru-RU" sz="54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5400" b="1" dirty="0" smtClean="0"/>
              <a:t>   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3946528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</TotalTime>
  <Words>111</Words>
  <Application>Microsoft Office PowerPoint</Application>
  <PresentationFormat>Экран (4:3)</PresentationFormat>
  <Paragraphs>33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Я я </vt:lpstr>
      <vt:lpstr>Презентация PowerPoint</vt:lpstr>
      <vt:lpstr>Презентация PowerPoint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</cp:lastModifiedBy>
  <cp:revision>33</cp:revision>
  <dcterms:created xsi:type="dcterms:W3CDTF">2016-11-29T16:46:19Z</dcterms:created>
  <dcterms:modified xsi:type="dcterms:W3CDTF">2020-04-18T06:13:50Z</dcterms:modified>
</cp:coreProperties>
</file>